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689"/>
    <a:srgbClr val="150D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91AE-3013-4468-AE5E-B9C17CEB1E1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88E-4F63-446A-B4B5-22F600C1F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file:///D:\&#1046;&#1077;&#1085;&#1077;&#1095;&#1082;&#1072;\&#1048;&#1085;&#1090;&#1077;&#1088;&#1072;&#1082;&#1090;&#1080;&#1074;&#1085;&#1099;&#1077;%20&#1084;&#1091;&#1079;&#1099;&#1082;&#1072;&#1083;&#1100;&#1085;&#1086;-&#1076;&#1080;&#1076;&#1072;&#1082;&#1090;&#1080;&#1095;&#1077;&#1089;&#1082;&#1080;&#1077;%20&#1080;&#1075;&#1088;&#1099;\&#1052;&#1091;&#1079;&#1099;&#1082;&#1072;%20&#1059;&#1079;&#1085;&#1072;&#1081;%20&#1084;&#1091;&#1079;&#1099;&#1082;&#1072;&#1083;&#1100;&#1085;&#1099;&#1081;%20&#1080;&#1085;&#1089;&#1090;&#1088;&#1091;&#1084;&#1077;&#1085;&#1090;\&#1082;&#1086;&#1083;&#1086;&#1082;&#1086;&#1083;&#1100;.mp3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file:///D:\&#1046;&#1077;&#1085;&#1077;&#1095;&#1082;&#1072;\&#1048;&#1085;&#1090;&#1077;&#1088;&#1072;&#1082;&#1090;&#1080;&#1074;&#1085;&#1099;&#1077;%20&#1084;&#1091;&#1079;&#1099;&#1082;&#1072;&#1083;&#1100;&#1085;&#1086;-&#1076;&#1080;&#1076;&#1072;&#1082;&#1090;&#1080;&#1095;&#1077;&#1089;&#1082;&#1080;&#1077;%20&#1080;&#1075;&#1088;&#1099;\&#1052;&#1091;&#1079;&#1099;&#1082;&#1072;%20&#1059;&#1079;&#1085;&#1072;&#1081;%20&#1084;&#1091;&#1079;&#1099;&#1082;&#1072;&#1083;&#1100;&#1085;&#1099;&#1081;%20&#1080;&#1085;&#1089;&#1090;&#1088;&#1091;&#1084;&#1077;&#1085;&#1090;\&#1084;&#1077;&#1090;&#1072;&#1083;&#1083;&#1086;&#1092;&#1086;&#1085;.mp3" TargetMode="External"/><Relationship Id="rId1" Type="http://schemas.openxmlformats.org/officeDocument/2006/relationships/audio" Target="file:///D:\&#1046;&#1077;&#1085;&#1077;&#1095;&#1082;&#1072;\&#1048;&#1085;&#1090;&#1077;&#1088;&#1072;&#1082;&#1090;&#1080;&#1074;&#1085;&#1099;&#1077;%20&#1084;&#1091;&#1079;&#1099;&#1082;&#1072;&#1083;&#1100;&#1085;&#1086;-&#1076;&#1080;&#1076;&#1072;&#1082;&#1090;&#1080;&#1095;&#1077;&#1089;&#1082;&#1080;&#1077;%20&#1080;&#1075;&#1088;&#1099;\&#1052;&#1091;&#1079;&#1099;&#1082;&#1072;%20&#1059;&#1079;&#1085;&#1072;&#1081;%20&#1084;&#1091;&#1079;&#1099;&#1082;&#1072;&#1083;&#1100;&#1085;&#1099;&#1081;%20&#1080;&#1085;&#1089;&#1090;&#1088;&#1091;&#1084;&#1077;&#1085;&#1090;\&#1073;&#1072;&#1088;&#1072;&#1073;&#1072;&#1085;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0"/>
            <a:ext cx="9141143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785795"/>
            <a:ext cx="731649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Музыкально-дидактическая игра для детей среднего дошкольного возраста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43182"/>
            <a:ext cx="2956783" cy="321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2714620"/>
            <a:ext cx="428628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«Узнай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инструмент»</a:t>
            </a:r>
            <a:endParaRPr lang="ru-RU" sz="4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1143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642918"/>
            <a:ext cx="785818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solidFill>
                  <a:srgbClr val="A42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</a:t>
            </a:r>
            <a:r>
              <a:rPr lang="ru-RU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тембровых ощущений детей.</a:t>
            </a:r>
          </a:p>
          <a:p>
            <a:r>
              <a:rPr lang="ru-RU" sz="2400" b="1" dirty="0" smtClean="0">
                <a:ln w="11430"/>
                <a:solidFill>
                  <a:srgbClr val="A42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Учить детей различать звучание детских музыкальных</a:t>
            </a:r>
          </a:p>
          <a:p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инструментов (колокольчика, барабана, металлофона);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Формировать способность детей сопоставлять звучание и внешний вид музыкальных инструментов.</a:t>
            </a:r>
          </a:p>
          <a:p>
            <a:endParaRPr lang="ru-RU" sz="2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cap="none" spc="0" dirty="0" smtClean="0">
                <a:ln w="11430"/>
                <a:solidFill>
                  <a:srgbClr val="A4268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игровых действий: </a:t>
            </a:r>
            <a:r>
              <a:rPr lang="ru-RU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слайде изображены три музыкальных инструмента и три нотки.  Детям предлагается выбрать любую нотку, прослушать её </a:t>
            </a: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звучание, угадать тембр музыкального инструмента и назвать его.  Если инструмент угадан правильно, то он издает такой же звук, как у выбранной нотки.</a:t>
            </a:r>
            <a:endParaRPr lang="ru-RU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http://cs622931.vk.me/v622931815/1b9bb/EzbGJ7stA1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66316">
            <a:off x="810213" y="786579"/>
            <a:ext cx="1879542" cy="1981228"/>
          </a:xfrm>
          <a:prstGeom prst="rect">
            <a:avLst/>
          </a:prstGeom>
          <a:noFill/>
        </p:spPr>
      </p:pic>
      <p:pic>
        <p:nvPicPr>
          <p:cNvPr id="23" name="Picture 4" descr="http://cs622931.vk.me/v622931815/1b9bb/EzbGJ7stA1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66316">
            <a:off x="3453419" y="858016"/>
            <a:ext cx="1879542" cy="1981228"/>
          </a:xfrm>
          <a:prstGeom prst="rect">
            <a:avLst/>
          </a:prstGeom>
          <a:noFill/>
        </p:spPr>
      </p:pic>
      <p:pic>
        <p:nvPicPr>
          <p:cNvPr id="24" name="Picture 4" descr="http://cs622931.vk.me/v622931815/1b9bb/EzbGJ7stA1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66316">
            <a:off x="6168063" y="929454"/>
            <a:ext cx="1879542" cy="1981228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/>
          <a:srcRect l="26897" t="9956" r="32360" b="7079"/>
          <a:stretch>
            <a:fillRect/>
          </a:stretch>
        </p:blipFill>
        <p:spPr bwMode="auto">
          <a:xfrm>
            <a:off x="714348" y="4000504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Рисунок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4143380"/>
            <a:ext cx="1958729" cy="1670074"/>
          </a:xfrm>
          <a:prstGeom prst="rect">
            <a:avLst/>
          </a:prstGeom>
        </p:spPr>
      </p:pic>
      <p:pic>
        <p:nvPicPr>
          <p:cNvPr id="28" name="Содержимое 3" descr="Рисунок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868" y="3929066"/>
            <a:ext cx="1658496" cy="1787096"/>
          </a:xfrm>
          <a:prstGeom prst="rect">
            <a:avLst/>
          </a:prstGeom>
        </p:spPr>
      </p:pic>
      <p:pic>
        <p:nvPicPr>
          <p:cNvPr id="15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286248" y="5786454"/>
            <a:ext cx="304800" cy="304800"/>
          </a:xfrm>
          <a:prstGeom prst="rect">
            <a:avLst/>
          </a:prstGeom>
        </p:spPr>
      </p:pic>
      <p:pic>
        <p:nvPicPr>
          <p:cNvPr id="16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571604" y="1500174"/>
            <a:ext cx="304800" cy="304800"/>
          </a:xfrm>
          <a:prstGeom prst="rect">
            <a:avLst/>
          </a:prstGeom>
        </p:spPr>
      </p:pic>
      <p:pic>
        <p:nvPicPr>
          <p:cNvPr id="17" name="металлофо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7215206" y="5572140"/>
            <a:ext cx="304800" cy="304800"/>
          </a:xfrm>
          <a:prstGeom prst="rect">
            <a:avLst/>
          </a:prstGeom>
        </p:spPr>
      </p:pic>
      <p:pic>
        <p:nvPicPr>
          <p:cNvPr id="18" name="металлофо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214810" y="1571612"/>
            <a:ext cx="304800" cy="304800"/>
          </a:xfrm>
          <a:prstGeom prst="rect">
            <a:avLst/>
          </a:prstGeom>
        </p:spPr>
      </p:pic>
      <p:pic>
        <p:nvPicPr>
          <p:cNvPr id="29" name="колокол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1357290" y="5715016"/>
            <a:ext cx="304800" cy="304800"/>
          </a:xfrm>
          <a:prstGeom prst="rect">
            <a:avLst/>
          </a:prstGeom>
        </p:spPr>
      </p:pic>
      <p:pic>
        <p:nvPicPr>
          <p:cNvPr id="30" name="колокол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7000892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98</Words>
  <Application>Microsoft Office PowerPoint</Application>
  <PresentationFormat>Экран (4:3)</PresentationFormat>
  <Paragraphs>12</Paragraphs>
  <Slides>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Женечка</cp:lastModifiedBy>
  <cp:revision>41</cp:revision>
  <dcterms:created xsi:type="dcterms:W3CDTF">2016-02-01T07:02:35Z</dcterms:created>
  <dcterms:modified xsi:type="dcterms:W3CDTF">2016-08-25T07:15:28Z</dcterms:modified>
</cp:coreProperties>
</file>