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4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088E60-35EC-4603-9D19-F1769D15F79B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85852" y="285728"/>
            <a:ext cx="78581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Музыкально-дидактическая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игра для детей старшего дошкольного возраста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«Что лишнее?»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8" name="Picture 4" descr="http://www.cliparthut.com/clip-arts/186/confused-smiley-face-clip-art-1864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861048"/>
            <a:ext cx="1237816" cy="1600746"/>
          </a:xfrm>
          <a:prstGeom prst="rect">
            <a:avLst/>
          </a:prstGeom>
          <a:noFill/>
        </p:spPr>
      </p:pic>
      <p:pic>
        <p:nvPicPr>
          <p:cNvPr id="6150" name="Picture 6" descr="http://images.clipartpanda.com/music-notes-clip-art-png-MUS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5357850" cy="2321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Цель: </a:t>
            </a:r>
            <a:r>
              <a:rPr lang="ru-RU" sz="2000" dirty="0" smtClean="0">
                <a:solidFill>
                  <a:srgbClr val="C00000"/>
                </a:solidFill>
              </a:rPr>
              <a:t>Закрепление знаний дошкольников о музыкальных инструментах.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Развивать зрительную память (запоминать название, внешний вид музыкальных инструментов);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Учить детей классифицировать музыкальные инструменты по группам. 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Ход игровых действий: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Детям предлагается выбрать лишний музыкальный инструмент из четырех предложенных. На первом слайде  представлены три струнных инструмента (скрипка, балалайка, арфа) и один духовой (валторна), на втором – три духовых инструмента (флейта, труба, саксофон) и один народный (баян), на третьем слайде дети увидят три ударных инструмента (тамбурин, деревянные ложки, барабан) и один струнный (гитара). По мере того, как дети называют музыкальные инструменты, музыкальный руководитель «укладывает» их на столик. Лишний инструмент исчезает.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etiket-ka.ru/image/530271.png"/>
          <p:cNvPicPr>
            <a:picLocks noChangeAspect="1" noChangeArrowheads="1"/>
          </p:cNvPicPr>
          <p:nvPr/>
        </p:nvPicPr>
        <p:blipFill>
          <a:blip r:embed="rId4" cstate="print"/>
          <a:srcRect t="12083" b="41093"/>
          <a:stretch>
            <a:fillRect/>
          </a:stretch>
        </p:blipFill>
        <p:spPr bwMode="auto">
          <a:xfrm>
            <a:off x="2000232" y="2214554"/>
            <a:ext cx="4506222" cy="3143248"/>
          </a:xfrm>
          <a:prstGeom prst="rect">
            <a:avLst/>
          </a:prstGeom>
          <a:noFill/>
        </p:spPr>
      </p:pic>
      <p:pic>
        <p:nvPicPr>
          <p:cNvPr id="6" name="Picture 6" descr="http://img-fotki.yandex.ru/get/6105/147114257.32/0_d0761_605911d7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79146">
            <a:off x="979255" y="518613"/>
            <a:ext cx="2178326" cy="1568394"/>
          </a:xfrm>
          <a:prstGeom prst="rect">
            <a:avLst/>
          </a:prstGeom>
          <a:noFill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14290"/>
            <a:ext cx="1761136" cy="213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musikinstrumente.ru/wp-content/uploads/2013/02/balalayk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7" y="3929066"/>
            <a:ext cx="1464479" cy="2343167"/>
          </a:xfrm>
          <a:prstGeom prst="rect">
            <a:avLst/>
          </a:prstGeom>
          <a:noFill/>
        </p:spPr>
      </p:pic>
      <p:pic>
        <p:nvPicPr>
          <p:cNvPr id="9" name="Picture 8" descr="http://zhasorken.kz/wp-content/uploads/2014/12/strun08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429132"/>
            <a:ext cx="1190164" cy="2150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60116E-6 L 0.37812 0.25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341E-7 L 0.34149 -0.2749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0289E-6 L -0.5118 -0.333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://tehnikhouse.by/d/451836/d/291..png"/>
          <p:cNvPicPr>
            <a:picLocks noChangeAspect="1" noChangeArrowheads="1"/>
          </p:cNvPicPr>
          <p:nvPr/>
        </p:nvPicPr>
        <p:blipFill>
          <a:blip r:embed="rId2" cstate="print"/>
          <a:srcRect l="3093" t="9622" r="4124" b="24884"/>
          <a:stretch>
            <a:fillRect/>
          </a:stretch>
        </p:blipFill>
        <p:spPr bwMode="auto">
          <a:xfrm>
            <a:off x="1285852" y="2214554"/>
            <a:ext cx="6072230" cy="3214710"/>
          </a:xfrm>
          <a:prstGeom prst="rect">
            <a:avLst/>
          </a:prstGeom>
          <a:noFill/>
        </p:spPr>
      </p:pic>
      <p:pic>
        <p:nvPicPr>
          <p:cNvPr id="3076" name="Picture 4" descr="http://www.playcast.ru/uploads/2015/07/12/143054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00042"/>
            <a:ext cx="2214578" cy="1755053"/>
          </a:xfrm>
          <a:prstGeom prst="rect">
            <a:avLst/>
          </a:prstGeom>
          <a:noFill/>
        </p:spPr>
      </p:pic>
      <p:pic>
        <p:nvPicPr>
          <p:cNvPr id="3082" name="Picture 10" descr="http://www.pd4pic.com/images/music-reed-musical-flute-wind-instrument-reeds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857232"/>
            <a:ext cx="1717647" cy="1162096"/>
          </a:xfrm>
          <a:prstGeom prst="rect">
            <a:avLst/>
          </a:prstGeom>
          <a:noFill/>
        </p:spPr>
      </p:pic>
      <p:pic>
        <p:nvPicPr>
          <p:cNvPr id="3084" name="Picture 12" descr="http://www.playcast.ru/uploads/2016/03/20/1791148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89226">
            <a:off x="6749854" y="4742168"/>
            <a:ext cx="2257794" cy="1143008"/>
          </a:xfrm>
          <a:prstGeom prst="rect">
            <a:avLst/>
          </a:prstGeom>
          <a:noFill/>
        </p:spPr>
      </p:pic>
      <p:pic>
        <p:nvPicPr>
          <p:cNvPr id="3086" name="Picture 14" descr="http://img0.liveinternet.ru/images/attach/c/2/72/686/72686025_71922348_aa6999b5cc5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32077">
            <a:off x="8839" y="4213453"/>
            <a:ext cx="2242347" cy="20530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-0.0037 L 0.09982 0.2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1042 L 0.29601 -0.35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6458 L -0.22778 -0.337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www.playcast.ru/uploads/2014/09/25/9965205.png"/>
          <p:cNvPicPr>
            <a:picLocks noChangeAspect="1" noChangeArrowheads="1"/>
          </p:cNvPicPr>
          <p:nvPr/>
        </p:nvPicPr>
        <p:blipFill>
          <a:blip r:embed="rId2" cstate="print"/>
          <a:srcRect l="2941" t="3307" r="2941" b="7411"/>
          <a:stretch>
            <a:fillRect/>
          </a:stretch>
        </p:blipFill>
        <p:spPr bwMode="auto">
          <a:xfrm>
            <a:off x="1785918" y="2127489"/>
            <a:ext cx="4929222" cy="4159031"/>
          </a:xfrm>
          <a:prstGeom prst="rect">
            <a:avLst/>
          </a:prstGeom>
          <a:noFill/>
        </p:spPr>
      </p:pic>
      <p:pic>
        <p:nvPicPr>
          <p:cNvPr id="2050" name="Picture 2" descr="https://img-fotki.yandex.ru/get/18/200418627.62/0_11a1bc_122c316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1809837" cy="1163729"/>
          </a:xfrm>
          <a:prstGeom prst="rect">
            <a:avLst/>
          </a:prstGeom>
          <a:noFill/>
        </p:spPr>
      </p:pic>
      <p:pic>
        <p:nvPicPr>
          <p:cNvPr id="2052" name="Picture 4" descr="http://www.fan-wbg.ru/upload/iblock/0be/0be1e00124b1dff8cbdd2a3d4ed3b5a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714355"/>
            <a:ext cx="1503335" cy="1127501"/>
          </a:xfrm>
          <a:prstGeom prst="rect">
            <a:avLst/>
          </a:prstGeom>
          <a:noFill/>
        </p:spPr>
      </p:pic>
      <p:pic>
        <p:nvPicPr>
          <p:cNvPr id="2056" name="Picture 8" descr="http://rylik.ru/uploads/posts/2015-06/1435552821_musical-instruments-1-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785794"/>
            <a:ext cx="1403877" cy="1041205"/>
          </a:xfrm>
          <a:prstGeom prst="rect">
            <a:avLst/>
          </a:prstGeom>
          <a:noFill/>
        </p:spPr>
      </p:pic>
      <p:pic>
        <p:nvPicPr>
          <p:cNvPr id="2058" name="Picture 10" descr="http://s2.pic4you.ru/allimage/y2013/08-27/12216/375454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40773">
            <a:off x="6584019" y="3520016"/>
            <a:ext cx="1714362" cy="317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L -0.17326 0.29398 " pathEditMode="relative" ptsTypes="AA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8519E-6 L 0.30712 0.26226 " pathEditMode="relative" ptsTypes="AA">
                                      <p:cBhvr>
                                        <p:cTn id="1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18108 -0.40972 " pathEditMode="relative" ptsTypes="AA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</TotalTime>
  <Words>140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Слайд 1</vt:lpstr>
      <vt:lpstr>Слайд 2</vt:lpstr>
      <vt:lpstr>Слайд 3</vt:lpstr>
      <vt:lpstr>Слайд 4</vt:lpstr>
      <vt:lpstr>Слайд 5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1</cp:lastModifiedBy>
  <cp:revision>28</cp:revision>
  <dcterms:created xsi:type="dcterms:W3CDTF">2016-03-20T12:51:58Z</dcterms:created>
  <dcterms:modified xsi:type="dcterms:W3CDTF">2016-08-16T10:42:26Z</dcterms:modified>
</cp:coreProperties>
</file>